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0"/>
  </p:handout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80" r:id="rId24"/>
    <p:sldId id="283" r:id="rId25"/>
    <p:sldId id="279" r:id="rId26"/>
    <p:sldId id="278" r:id="rId27"/>
    <p:sldId id="284" r:id="rId28"/>
    <p:sldId id="281" r:id="rId29"/>
    <p:sldId id="282" r:id="rId30"/>
    <p:sldId id="285" r:id="rId31"/>
    <p:sldId id="286" r:id="rId32"/>
    <p:sldId id="287" r:id="rId33"/>
    <p:sldId id="309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E46BC1C-9C72-4736-B98E-8B0567834FD8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727E82E-48E7-49BF-B10C-324AFFF8B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5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E4032-1701-4CC0-AF47-4415396765B0}" type="datetimeFigureOut">
              <a:rPr lang="en-US" smtClean="0"/>
              <a:t>5/8/2013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66D9-731F-4EE5-9972-B79592F25A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102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E4032-1701-4CC0-AF47-4415396765B0}" type="datetimeFigureOut">
              <a:rPr lang="en-US" smtClean="0"/>
              <a:t>5/8/2013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66D9-731F-4EE5-9972-B79592F25A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055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E4032-1701-4CC0-AF47-4415396765B0}" type="datetimeFigureOut">
              <a:rPr lang="en-US" smtClean="0"/>
              <a:t>5/8/2013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66D9-731F-4EE5-9972-B79592F25A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999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E4032-1701-4CC0-AF47-4415396765B0}" type="datetimeFigureOut">
              <a:rPr lang="en-US" smtClean="0"/>
              <a:t>5/8/2013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66D9-731F-4EE5-9972-B79592F25A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08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E4032-1701-4CC0-AF47-4415396765B0}" type="datetimeFigureOut">
              <a:rPr lang="en-US" smtClean="0"/>
              <a:t>5/8/2013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66D9-731F-4EE5-9972-B79592F25A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024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E4032-1701-4CC0-AF47-4415396765B0}" type="datetimeFigureOut">
              <a:rPr lang="en-US" smtClean="0"/>
              <a:t>5/8/2013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66D9-731F-4EE5-9972-B79592F25A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503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E4032-1701-4CC0-AF47-4415396765B0}" type="datetimeFigureOut">
              <a:rPr lang="en-US" smtClean="0"/>
              <a:t>5/8/2013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66D9-731F-4EE5-9972-B79592F25A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91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E4032-1701-4CC0-AF47-4415396765B0}" type="datetimeFigureOut">
              <a:rPr lang="en-US" smtClean="0"/>
              <a:t>5/8/2013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66D9-731F-4EE5-9972-B79592F25A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697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E4032-1701-4CC0-AF47-4415396765B0}" type="datetimeFigureOut">
              <a:rPr lang="en-US" smtClean="0"/>
              <a:t>5/8/2013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66D9-731F-4EE5-9972-B79592F25A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038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E4032-1701-4CC0-AF47-4415396765B0}" type="datetimeFigureOut">
              <a:rPr lang="en-US" smtClean="0"/>
              <a:t>5/8/2013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66D9-731F-4EE5-9972-B79592F25A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136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E4032-1701-4CC0-AF47-4415396765B0}" type="datetimeFigureOut">
              <a:rPr lang="en-US" smtClean="0"/>
              <a:t>5/8/2013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66D9-731F-4EE5-9972-B79592F25A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991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E4032-1701-4CC0-AF47-4415396765B0}" type="datetimeFigureOut">
              <a:rPr lang="en-US" smtClean="0"/>
              <a:t>5/8/2013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D66D9-731F-4EE5-9972-B79592F25A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4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Decolonization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40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How did Nehru contribute to India’s modernization?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led new independent nations in neutral alliances</a:t>
            </a:r>
          </a:p>
          <a:p>
            <a:r>
              <a:rPr lang="en-US" dirty="0" smtClean="0"/>
              <a:t>He industrialized</a:t>
            </a:r>
          </a:p>
          <a:p>
            <a:r>
              <a:rPr lang="en-US" dirty="0" smtClean="0"/>
              <a:t>Pushed for social reform</a:t>
            </a:r>
          </a:p>
          <a:p>
            <a:r>
              <a:rPr lang="en-US" dirty="0" smtClean="0"/>
              <a:t>Expanded human </a:t>
            </a:r>
            <a:r>
              <a:rPr lang="en-US" smtClean="0"/>
              <a:t>&amp; women’s rights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46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Jawaharlal Nehru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Prime Minister</a:t>
            </a:r>
          </a:p>
          <a:p>
            <a:r>
              <a:rPr lang="en-US" dirty="0" smtClean="0"/>
              <a:t>What: the independent nation of India’s first Prime Minister</a:t>
            </a:r>
          </a:p>
          <a:p>
            <a:r>
              <a:rPr lang="en-US" dirty="0" smtClean="0"/>
              <a:t>Where: India</a:t>
            </a:r>
            <a:br>
              <a:rPr lang="en-US" dirty="0" smtClean="0"/>
            </a:br>
            <a:r>
              <a:rPr lang="en-US" dirty="0" smtClean="0"/>
              <a:t>When: 1947-1964</a:t>
            </a:r>
          </a:p>
          <a:p>
            <a:r>
              <a:rPr lang="en-US" dirty="0" smtClean="0"/>
              <a:t>Why: he was one of Gandhi’s devoted followers; he led other newly independent nations of the world in following an alliance of countries that were neutral in the Cold War; he pushed for industrialization &amp; sponsored social reforms; he tried to elevate the lower castes; his death left the Congress party w. no strong leader= divisions in India</a:t>
            </a:r>
          </a:p>
        </p:txBody>
      </p:sp>
    </p:spTree>
    <p:extLst>
      <p:ext uri="{BB962C8B-B14F-4D97-AF65-F5344CB8AC3E}">
        <p14:creationId xmlns:p14="http://schemas.microsoft.com/office/powerpoint/2010/main" val="344507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 What events led to the creation of Bangladesh?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E. Pakistan was hit by huge tidal wave</a:t>
            </a:r>
          </a:p>
          <a:p>
            <a:r>
              <a:rPr lang="en-US" dirty="0" smtClean="0"/>
              <a:t>W. Pakistan didn’t transfer aid quickly enough</a:t>
            </a:r>
          </a:p>
          <a:p>
            <a:r>
              <a:rPr lang="en-US" dirty="0" smtClean="0"/>
              <a:t>Demonstrations broke out-</a:t>
            </a:r>
          </a:p>
          <a:p>
            <a:r>
              <a:rPr lang="en-US" dirty="0" smtClean="0"/>
              <a:t>Civil war in Pakistan</a:t>
            </a:r>
          </a:p>
          <a:p>
            <a:r>
              <a:rPr lang="en-US" dirty="0" smtClean="0"/>
              <a:t>2 separate nations</a:t>
            </a:r>
          </a:p>
        </p:txBody>
      </p:sp>
    </p:spTree>
    <p:extLst>
      <p:ext uri="{BB962C8B-B14F-4D97-AF65-F5344CB8AC3E}">
        <p14:creationId xmlns:p14="http://schemas.microsoft.com/office/powerpoint/2010/main" val="311592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 What major problem did Indira Gandhi face?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Disarming the Tamil rebels</a:t>
            </a:r>
          </a:p>
          <a:p>
            <a:r>
              <a:rPr lang="en-US" dirty="0" smtClean="0"/>
              <a:t>Challenges from Sikh extremists that wanted to be an independent 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Indira Gandhi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Who: Nehru’s daughter, Prime minister</a:t>
            </a:r>
          </a:p>
          <a:p>
            <a:r>
              <a:rPr lang="en-US" dirty="0" smtClean="0"/>
              <a:t>What: took control of India after her father died</a:t>
            </a:r>
          </a:p>
          <a:p>
            <a:r>
              <a:rPr lang="en-US" dirty="0" smtClean="0"/>
              <a:t>Where: India</a:t>
            </a:r>
          </a:p>
          <a:p>
            <a:r>
              <a:rPr lang="en-US" dirty="0" smtClean="0"/>
              <a:t>When:1966-1984</a:t>
            </a:r>
          </a:p>
          <a:p>
            <a:r>
              <a:rPr lang="en-US" dirty="0" smtClean="0"/>
              <a:t>Why: she faced many threats from Sikh extremists &amp; other political factions throughout India; sent Indian troops to overrun </a:t>
            </a:r>
            <a:r>
              <a:rPr lang="en-US" dirty="0"/>
              <a:t>G</a:t>
            </a:r>
            <a:r>
              <a:rPr lang="en-US" dirty="0" smtClean="0"/>
              <a:t>olden Temple= killed 500 </a:t>
            </a:r>
            <a:r>
              <a:rPr lang="en-US" dirty="0" err="1" smtClean="0"/>
              <a:t>sikhs</a:t>
            </a:r>
            <a:r>
              <a:rPr lang="en-US" dirty="0" smtClean="0"/>
              <a:t> &amp; destroyed sacred property = assassinated by Sikhs in 1984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9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 What was the cause of turmoil in Sri Lanka?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of militant Tamils fought for their own country of Tamil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29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Benizir</a:t>
            </a:r>
            <a:r>
              <a:rPr lang="en-US" dirty="0" smtClean="0"/>
              <a:t> Bhutto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Bhutto’s daughter; Prime minister</a:t>
            </a:r>
          </a:p>
          <a:p>
            <a:r>
              <a:rPr lang="en-US" dirty="0" smtClean="0"/>
              <a:t>What: took over Pakistan after her father was executed</a:t>
            </a:r>
          </a:p>
          <a:p>
            <a:r>
              <a:rPr lang="en-US" dirty="0" smtClean="0"/>
              <a:t>Where: Pakistan</a:t>
            </a:r>
          </a:p>
          <a:p>
            <a:r>
              <a:rPr lang="en-US" dirty="0" smtClean="0"/>
              <a:t>When: 1970s- 1996</a:t>
            </a:r>
          </a:p>
          <a:p>
            <a:r>
              <a:rPr lang="en-US" dirty="0" smtClean="0"/>
              <a:t>Why: she was removed from office by a military coup = the military rules Pakistan = continues to struggle w. challenges from Muslim militants &amp; ongoing disputes w. India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61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Southeast Asia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Americans &amp; Filipinos</a:t>
            </a:r>
          </a:p>
          <a:p>
            <a:r>
              <a:rPr lang="en-US" dirty="0" smtClean="0"/>
              <a:t>What: established free trade </a:t>
            </a:r>
            <a:r>
              <a:rPr lang="en-US" dirty="0" err="1" smtClean="0"/>
              <a:t>b.n</a:t>
            </a:r>
            <a:r>
              <a:rPr lang="en-US" dirty="0" smtClean="0"/>
              <a:t> US &amp; the Philippines</a:t>
            </a:r>
          </a:p>
          <a:p>
            <a:r>
              <a:rPr lang="en-US" dirty="0" smtClean="0"/>
              <a:t>Where: Philippines</a:t>
            </a:r>
          </a:p>
          <a:p>
            <a:r>
              <a:rPr lang="en-US" dirty="0" smtClean="0"/>
              <a:t>When: 1960s</a:t>
            </a:r>
          </a:p>
          <a:p>
            <a:r>
              <a:rPr lang="en-US" dirty="0" smtClean="0"/>
              <a:t>Why: this est. &amp; had to be passed b4 the US would pay the $620million in war damages it promised to the Philippines; Filipinos were worried that this would allow US to exploit their resources- but they passed it anyway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80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a. Why did the Filipinos object to this 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Filipinos were worried that this would allow US to exploit their </a:t>
            </a:r>
            <a:r>
              <a:rPr lang="en-US" dirty="0" smtClean="0"/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56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India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24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 Why did they agree to sign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have free trade w. the US &amp; get the $$ the US promised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16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did the US demand a long lease on it’s military and naval bases in the Philippines?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maintain military presence in Asia w. the start of the Cold War</a:t>
            </a:r>
          </a:p>
          <a:p>
            <a:r>
              <a:rPr lang="en-US" dirty="0" smtClean="0"/>
              <a:t>To get valuable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91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Ferdinand Marcos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Who: President of the Philippines</a:t>
            </a:r>
          </a:p>
          <a:p>
            <a:r>
              <a:rPr lang="en-US" dirty="0" smtClean="0"/>
              <a:t>What: President who imposed an authoritarian regime &amp; stole billions of $$ from Philippines</a:t>
            </a:r>
          </a:p>
          <a:p>
            <a:r>
              <a:rPr lang="en-US" dirty="0" smtClean="0"/>
              <a:t>Where: Philippines</a:t>
            </a:r>
          </a:p>
          <a:p>
            <a:r>
              <a:rPr lang="en-US" dirty="0" smtClean="0"/>
              <a:t>When: 1965-1986</a:t>
            </a:r>
          </a:p>
          <a:p>
            <a:r>
              <a:rPr lang="en-US" dirty="0" smtClean="0"/>
              <a:t>Why: stoles millions of $$ from public treasury; limited to 8 years of presidential office but imposed a law to keep power; an election brought Corazon Aquino who challenged him- he refused to acknowledge her victory = the public overthrew him =he fled to Hawaii &amp; died</a:t>
            </a:r>
          </a:p>
        </p:txBody>
      </p:sp>
    </p:spTree>
    <p:extLst>
      <p:ext uri="{BB962C8B-B14F-4D97-AF65-F5344CB8AC3E}">
        <p14:creationId xmlns:p14="http://schemas.microsoft.com/office/powerpoint/2010/main" val="83389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Why does the Philippines restrict the Pres. To a single term?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prevent the abuse of power that occurred under Marcos’ rule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51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Corazon Aquino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Who: </a:t>
            </a:r>
            <a:r>
              <a:rPr lang="en-US" dirty="0" err="1" smtClean="0"/>
              <a:t>Benigno</a:t>
            </a:r>
            <a:r>
              <a:rPr lang="en-US" dirty="0" smtClean="0"/>
              <a:t> Aquino’s widow, opponent to Marcos</a:t>
            </a:r>
          </a:p>
          <a:p>
            <a:r>
              <a:rPr lang="en-US" dirty="0" smtClean="0"/>
              <a:t>What: challenged Marcos to presidency of Philippines &amp; won</a:t>
            </a:r>
          </a:p>
          <a:p>
            <a:r>
              <a:rPr lang="en-US" dirty="0" smtClean="0"/>
              <a:t>Where: Philippines</a:t>
            </a:r>
          </a:p>
          <a:p>
            <a:r>
              <a:rPr lang="en-US" dirty="0" smtClean="0"/>
              <a:t>When: 1986</a:t>
            </a:r>
          </a:p>
          <a:p>
            <a:r>
              <a:rPr lang="en-US" dirty="0" smtClean="0"/>
              <a:t>Why: she won the presidency decisively- Marcos refused to acknowledge it- he made a law to stay in power = </a:t>
            </a:r>
            <a:r>
              <a:rPr lang="en-US" dirty="0" err="1" smtClean="0"/>
              <a:t>ppl</a:t>
            </a:r>
            <a:r>
              <a:rPr lang="en-US" dirty="0" smtClean="0"/>
              <a:t> were mad = kicked him out &amp; made her president; promised a more open &amp; democratic form of gov’t; ratified a new constitution; ended the lease on US bases thru negotiation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33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 A. What role did General Ne Win play in Burmese history?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up a military gov’t w. a goal to make a socialist state</a:t>
            </a:r>
          </a:p>
        </p:txBody>
      </p:sp>
    </p:spTree>
    <p:extLst>
      <p:ext uri="{BB962C8B-B14F-4D97-AF65-F5344CB8AC3E}">
        <p14:creationId xmlns:p14="http://schemas.microsoft.com/office/powerpoint/2010/main" val="25354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4B. What </a:t>
            </a:r>
            <a:r>
              <a:rPr lang="en-US" dirty="0"/>
              <a:t>role did </a:t>
            </a:r>
            <a:r>
              <a:rPr lang="en-US" dirty="0" smtClean="0"/>
              <a:t>National League for Democracy play </a:t>
            </a:r>
            <a:r>
              <a:rPr lang="en-US" dirty="0"/>
              <a:t>in Burmese history?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won 80% of the seats in the 1990 election- but the military gov’t denies it</a:t>
            </a:r>
          </a:p>
          <a:p>
            <a:r>
              <a:rPr lang="en-US" dirty="0" smtClean="0"/>
              <a:t>= the military gov’t stayed in charge in Burma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7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Aung</a:t>
            </a:r>
            <a:r>
              <a:rPr lang="en-US" dirty="0" smtClean="0"/>
              <a:t> San </a:t>
            </a:r>
            <a:r>
              <a:rPr lang="en-US" dirty="0" err="1" smtClean="0"/>
              <a:t>Suu</a:t>
            </a:r>
            <a:r>
              <a:rPr lang="en-US" dirty="0" smtClean="0"/>
              <a:t> </a:t>
            </a:r>
            <a:r>
              <a:rPr lang="en-US" dirty="0" err="1" smtClean="0"/>
              <a:t>Kyi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Who: daughter of </a:t>
            </a:r>
            <a:r>
              <a:rPr lang="en-US" dirty="0" err="1" smtClean="0"/>
              <a:t>Aung</a:t>
            </a:r>
            <a:r>
              <a:rPr lang="en-US" dirty="0" smtClean="0"/>
              <a:t> San, leader of National League for Democracy</a:t>
            </a:r>
          </a:p>
          <a:p>
            <a:r>
              <a:rPr lang="en-US" dirty="0" smtClean="0"/>
              <a:t>What: was active in Nat’l League for Democracy</a:t>
            </a:r>
          </a:p>
          <a:p>
            <a:r>
              <a:rPr lang="en-US" dirty="0" smtClean="0"/>
              <a:t>When: 1988-2003</a:t>
            </a:r>
          </a:p>
          <a:p>
            <a:r>
              <a:rPr lang="en-US" dirty="0" smtClean="0"/>
              <a:t>Where: Burma, Southeast Asia</a:t>
            </a:r>
          </a:p>
          <a:p>
            <a:r>
              <a:rPr lang="en-US" dirty="0" smtClean="0"/>
              <a:t>Why: for her pro-Democracy activities she was put on house arrest 2 separate times = left many Burmese residents doubting whether their country will ever accept democracy; military gov’t remained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02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5A. What’s the current political status of Singapore?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Independent city-state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06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5B. What’s </a:t>
            </a:r>
            <a:r>
              <a:rPr lang="en-US" dirty="0"/>
              <a:t>the current political status of </a:t>
            </a:r>
            <a:r>
              <a:rPr lang="en-US" dirty="0" smtClean="0"/>
              <a:t>Malaya? Sarawak &amp; Sabah?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United into a federation of what’s called “Malaysia”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0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 Party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Hindus &amp; Muslims</a:t>
            </a:r>
          </a:p>
          <a:p>
            <a:r>
              <a:rPr lang="en-US" dirty="0" smtClean="0"/>
              <a:t>What: India’s national political party</a:t>
            </a:r>
          </a:p>
          <a:p>
            <a:r>
              <a:rPr lang="en-US" dirty="0" smtClean="0"/>
              <a:t>Where: India</a:t>
            </a:r>
          </a:p>
          <a:p>
            <a:r>
              <a:rPr lang="en-US" dirty="0" smtClean="0"/>
              <a:t>When: 1940s</a:t>
            </a:r>
          </a:p>
          <a:p>
            <a:r>
              <a:rPr lang="en-US" dirty="0" smtClean="0"/>
              <a:t>Why: India had 350mill Hindus &amp; 150 mill Muslims; most of Congress party were Hindu, but some Muslim; advocated for independence against GB &amp; fought for Indian interests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60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Sukarno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Who: </a:t>
            </a:r>
            <a:r>
              <a:rPr lang="en-US" dirty="0"/>
              <a:t>I</a:t>
            </a:r>
            <a:r>
              <a:rPr lang="en-US" dirty="0" smtClean="0"/>
              <a:t>ndonesian President</a:t>
            </a:r>
          </a:p>
          <a:p>
            <a:r>
              <a:rPr lang="en-US" dirty="0" smtClean="0"/>
              <a:t>What: led the effort to establishing an independent Indonesia</a:t>
            </a:r>
          </a:p>
          <a:p>
            <a:r>
              <a:rPr lang="en-US" dirty="0" smtClean="0"/>
              <a:t>Where: Indonesia</a:t>
            </a:r>
          </a:p>
          <a:p>
            <a:r>
              <a:rPr lang="en-US" dirty="0" smtClean="0"/>
              <a:t>When: 1949</a:t>
            </a:r>
          </a:p>
          <a:p>
            <a:r>
              <a:rPr lang="en-US" dirty="0" smtClean="0"/>
              <a:t>Why: he proclaimed Indonesia’s independence from Netherlands &amp; named himself president; a guerilla army backed him up; the Dutch attempted to regain control but after losing support of the US the Dutch gave Indonesia it’s independence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84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Suharto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Who: General Suharto</a:t>
            </a:r>
          </a:p>
          <a:p>
            <a:r>
              <a:rPr lang="en-US" dirty="0" smtClean="0"/>
              <a:t>What: sought power for himself, began a bloodbath in which 500,000 to 1 mill Indonesians were killed</a:t>
            </a:r>
          </a:p>
          <a:p>
            <a:r>
              <a:rPr lang="en-US" dirty="0" smtClean="0"/>
              <a:t>Where: Indonesia</a:t>
            </a:r>
          </a:p>
          <a:p>
            <a:r>
              <a:rPr lang="en-US" dirty="0" smtClean="0"/>
              <a:t>When: 1965-1998</a:t>
            </a:r>
          </a:p>
          <a:p>
            <a:r>
              <a:rPr lang="en-US" dirty="0" smtClean="0"/>
              <a:t>Why: named President in 1967; turned Indonesia into a police state; heavily criticized; little tolerance for religious freedoms; bribery &amp; corruption- commonplace; economy improved for awhile BUT gov’t repression &amp; economic crisis =  forced him to step down= then they moved towards Democracy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32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 What factors finally forced Suharto to step down?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Growing unrest over both Gov’t repression &amp; a crippling Economic crisis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19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Africa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23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Negritude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Africans &amp; W. Indians</a:t>
            </a:r>
          </a:p>
          <a:p>
            <a:r>
              <a:rPr lang="en-US" dirty="0" smtClean="0"/>
              <a:t>What: a movement to celebrate African culture, heritage, &amp; values</a:t>
            </a:r>
          </a:p>
          <a:p>
            <a:r>
              <a:rPr lang="en-US" dirty="0" smtClean="0"/>
              <a:t>Where: Africa</a:t>
            </a:r>
          </a:p>
          <a:p>
            <a:r>
              <a:rPr lang="en-US" dirty="0" smtClean="0"/>
              <a:t>When: 1950-1960s</a:t>
            </a:r>
          </a:p>
          <a:p>
            <a:r>
              <a:rPr lang="en-US" dirty="0" smtClean="0"/>
              <a:t>Why: the Africans pushed for independence in the decades b4 WWII; French speaking Africans &amp; W. Indians began to express their growing sense of black consciousness &amp; pride in traditional African; when WWII broke out African soldiers fought w. Europeans = after the war, they were unwilling to accept colonial domination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Ghana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Tactics used by Nkrumah: organized strikes &amp; boycotts</a:t>
            </a:r>
          </a:p>
          <a:p>
            <a:r>
              <a:rPr lang="en-US" dirty="0" smtClean="0"/>
              <a:t>Nkrumah’s reforms: new roads, schools, &amp; expanded health facilities; Industrialization</a:t>
            </a:r>
          </a:p>
          <a:p>
            <a:r>
              <a:rPr lang="en-US" dirty="0" smtClean="0"/>
              <a:t>Problems: spending too much time on African efforts &amp; the expense of his programs undermined the economy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36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Kwame Nkrumah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Who: Ghana’s first Prime minister &amp; president for life</a:t>
            </a:r>
          </a:p>
          <a:p>
            <a:r>
              <a:rPr lang="en-US" dirty="0" smtClean="0"/>
              <a:t>What: leader of Ghana’s nonviolent movement for freedom</a:t>
            </a:r>
          </a:p>
          <a:p>
            <a:r>
              <a:rPr lang="en-US" dirty="0" smtClean="0"/>
              <a:t>Where: Ghana, West Africa</a:t>
            </a:r>
          </a:p>
          <a:p>
            <a:r>
              <a:rPr lang="en-US" dirty="0" smtClean="0"/>
              <a:t>When: 1947-1966</a:t>
            </a:r>
          </a:p>
          <a:p>
            <a:r>
              <a:rPr lang="en-US" dirty="0" smtClean="0"/>
              <a:t>Why: He worked to liberate Ghana from the British; he organized strokes &amp; boycotts = ultimately, they got independence; he became leader of Ghana; pushed for new roads, schools, health facilities, industrialized &amp; gave welfare = his programs were too $$ = crippled Ghana’s economy= the army &amp; police took control &amp; kicked him out of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28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Kenya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Tactics used by Mau </a:t>
            </a:r>
            <a:r>
              <a:rPr lang="en-US" dirty="0" err="1" smtClean="0"/>
              <a:t>Mau</a:t>
            </a:r>
            <a:r>
              <a:rPr lang="en-US" dirty="0" smtClean="0"/>
              <a:t>: Guerilla warfare</a:t>
            </a:r>
          </a:p>
          <a:p>
            <a:r>
              <a:rPr lang="en-US" dirty="0" smtClean="0"/>
              <a:t>Kenyatta’s reforms: unite countries of various ethnic &amp; language groups </a:t>
            </a:r>
          </a:p>
          <a:p>
            <a:r>
              <a:rPr lang="en-US" dirty="0" smtClean="0"/>
              <a:t>Problems: killed hundreds &amp; left 1000s homeless; corruption &amp; ethnic conflicts</a:t>
            </a:r>
          </a:p>
        </p:txBody>
      </p:sp>
    </p:spTree>
    <p:extLst>
      <p:ext uri="{BB962C8B-B14F-4D97-AF65-F5344CB8AC3E}">
        <p14:creationId xmlns:p14="http://schemas.microsoft.com/office/powerpoint/2010/main" val="15546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Jomo</a:t>
            </a:r>
            <a:r>
              <a:rPr lang="en-US" dirty="0" smtClean="0"/>
              <a:t> Kenyatta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African revolutionary; Kenyan Nationalist &amp; president</a:t>
            </a:r>
          </a:p>
          <a:p>
            <a:r>
              <a:rPr lang="en-US" dirty="0" smtClean="0"/>
              <a:t>What: promoted his beliefs &amp; was put in jail</a:t>
            </a:r>
          </a:p>
          <a:p>
            <a:r>
              <a:rPr lang="en-US" dirty="0" smtClean="0"/>
              <a:t>Where: Kenya, Africa</a:t>
            </a:r>
          </a:p>
          <a:p>
            <a:r>
              <a:rPr lang="en-US" dirty="0" smtClean="0"/>
              <a:t>When: 1891-1978</a:t>
            </a:r>
          </a:p>
          <a:p>
            <a:r>
              <a:rPr lang="en-US" dirty="0" smtClean="0"/>
              <a:t>Why: got independence for Kenya; became president; united many ethnic groups; after he died- no one was as successful at governing the country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56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Zaire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independence was gained: Belgium gave it to them &amp; then Mobutu seized power</a:t>
            </a:r>
          </a:p>
          <a:p>
            <a:r>
              <a:rPr lang="en-US" dirty="0" smtClean="0"/>
              <a:t>Mobutu’s rule: maintained control through force; 1 party rule; gifts to supporters; overthrown</a:t>
            </a:r>
          </a:p>
          <a:p>
            <a:r>
              <a:rPr lang="en-US" dirty="0" smtClean="0"/>
              <a:t>Problems: overthrown by a rebel leader; constant civil wars; promise of Democracy never fulfilled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91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Mohandas Gandhi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leader of the Congress party</a:t>
            </a:r>
          </a:p>
          <a:p>
            <a:r>
              <a:rPr lang="en-US" dirty="0" smtClean="0"/>
              <a:t>What: launched the 1</a:t>
            </a:r>
            <a:r>
              <a:rPr lang="en-US" baseline="30000" dirty="0" smtClean="0"/>
              <a:t>st</a:t>
            </a:r>
            <a:r>
              <a:rPr lang="en-US" dirty="0" smtClean="0"/>
              <a:t> nonviolent campaign for independence</a:t>
            </a:r>
          </a:p>
          <a:p>
            <a:r>
              <a:rPr lang="en-US" dirty="0" smtClean="0"/>
              <a:t>Where: India</a:t>
            </a:r>
          </a:p>
          <a:p>
            <a:r>
              <a:rPr lang="en-US" dirty="0" smtClean="0"/>
              <a:t>When: 1920s</a:t>
            </a:r>
          </a:p>
          <a:p>
            <a:r>
              <a:rPr lang="en-US" dirty="0" smtClean="0"/>
              <a:t>Why: his ideas inspired Indians of all ethnic, religious backgrounds to achieve independence; he puts the thoughts of independence in Indians’ heads; a Hindu who doesn’t like his peacefulness </a:t>
            </a:r>
            <a:r>
              <a:rPr lang="en-US" dirty="0" err="1" smtClean="0"/>
              <a:t>b.n</a:t>
            </a:r>
            <a:r>
              <a:rPr lang="en-US" dirty="0" smtClean="0"/>
              <a:t> Hindus &amp; Muslims extremist assassinated him in 1948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59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Algeria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was independence gained:  Algerian National  Liberation Front (FLN) sent ½ mill soldiers to fight against French colonists</a:t>
            </a:r>
          </a:p>
          <a:p>
            <a:r>
              <a:rPr lang="en-US" dirty="0" smtClean="0"/>
              <a:t>Ben Bella’s programs: attempted to make a socialist state</a:t>
            </a:r>
          </a:p>
          <a:p>
            <a:r>
              <a:rPr lang="en-US" dirty="0" smtClean="0"/>
              <a:t>Problems: overthrown by his army commander; unemployment; dissatisfaction w. the </a:t>
            </a:r>
            <a:r>
              <a:rPr lang="en-US" dirty="0" err="1" smtClean="0"/>
              <a:t>govt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4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Ahmed Ben Bella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leader of FLN &amp; president of Algeria</a:t>
            </a:r>
          </a:p>
          <a:p>
            <a:r>
              <a:rPr lang="en-US" dirty="0" smtClean="0"/>
              <a:t>What: became first president of newly independent Algeria</a:t>
            </a:r>
          </a:p>
          <a:p>
            <a:r>
              <a:rPr lang="en-US" dirty="0" smtClean="0"/>
              <a:t>Where: Algeria, Africa</a:t>
            </a:r>
          </a:p>
          <a:p>
            <a:r>
              <a:rPr lang="en-US" dirty="0" smtClean="0"/>
              <a:t>When: 1962-1965</a:t>
            </a:r>
          </a:p>
          <a:p>
            <a:r>
              <a:rPr lang="en-US" dirty="0" smtClean="0"/>
              <a:t>Why: He attempted to make Algeria a socialist state; overthrown in 1965 by his military commander</a:t>
            </a:r>
          </a:p>
        </p:txBody>
      </p:sp>
    </p:spTree>
    <p:extLst>
      <p:ext uri="{BB962C8B-B14F-4D97-AF65-F5344CB8AC3E}">
        <p14:creationId xmlns:p14="http://schemas.microsoft.com/office/powerpoint/2010/main" val="282631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Angola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independence was gained: fighting &amp; an independence movement against Portugal</a:t>
            </a:r>
          </a:p>
          <a:p>
            <a:r>
              <a:rPr lang="en-US" dirty="0" smtClean="0"/>
              <a:t>Causes of Civil war: Communist- Leaning MPLA declared itself the new nation’s rightful </a:t>
            </a:r>
            <a:r>
              <a:rPr lang="en-US" dirty="0" err="1" smtClean="0"/>
              <a:t>govt</a:t>
            </a:r>
            <a:r>
              <a:rPr lang="en-US" dirty="0" smtClean="0"/>
              <a:t> = rebel groups fought for power = civil war </a:t>
            </a:r>
          </a:p>
          <a:p>
            <a:r>
              <a:rPr lang="en-US" dirty="0" smtClean="0"/>
              <a:t>Other problems: various rebel groups fought for power; abandoned case-fire agreements = continued war</a:t>
            </a:r>
          </a:p>
        </p:txBody>
      </p:sp>
    </p:spTree>
    <p:extLst>
      <p:ext uri="{BB962C8B-B14F-4D97-AF65-F5344CB8AC3E}">
        <p14:creationId xmlns:p14="http://schemas.microsoft.com/office/powerpoint/2010/main" val="117014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Middle East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90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Britain issues the Balfour declaration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Causes: Sir Arthur Balfour promoted the idea of creating a Jewish homeland in Palestine</a:t>
            </a:r>
          </a:p>
          <a:p>
            <a:r>
              <a:rPr lang="en-US" dirty="0" smtClean="0"/>
              <a:t>Effects: hostility between Palestinians &amp; Jews continued to grow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4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Independent Israel is created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Causes: The UN voted for a partition of Palestine into a Palestinian state &amp; a Jewish state</a:t>
            </a:r>
          </a:p>
          <a:p>
            <a:r>
              <a:rPr lang="en-US" dirty="0" smtClean="0"/>
              <a:t>Effects: the new nation of Israel got a hostile greeting from it’s neighbors- the day after it proclaimed itself a state- six Islamic states ( Egypt, Iraq, Jordan, Lebanon, Saudi Arabia, &amp; </a:t>
            </a:r>
            <a:r>
              <a:rPr lang="en-US" dirty="0"/>
              <a:t>S</a:t>
            </a:r>
            <a:r>
              <a:rPr lang="en-US" dirty="0" smtClean="0"/>
              <a:t>yria) invaded Israel = Arab-Israeli 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14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The 1956 Arab-Israeli war breaks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Causes: Israel became an independent nation &amp; 6 Islamic states invaded; Israel claimed lands that Arabs felt should have exclusively been Arab</a:t>
            </a:r>
          </a:p>
          <a:p>
            <a:r>
              <a:rPr lang="en-US" dirty="0" smtClean="0"/>
              <a:t>Effects: 1956 Suez crisis occurred which led to Israel &amp; Europe withdrawing </a:t>
            </a:r>
            <a:r>
              <a:rPr lang="en-US" dirty="0"/>
              <a:t>from Egypt; the expansion of Israeli boundaries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41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1967 6 day war began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Causes: Arabs were about to attack  w. Soviet help; Israelis were convinced the Arabs were about to attack so they struck airfields in surrounding Islamic countries</a:t>
            </a:r>
          </a:p>
          <a:p>
            <a:r>
              <a:rPr lang="en-US" dirty="0" smtClean="0"/>
              <a:t>Effects: Israel defeated Arabs &amp; Arabs lost 15000 </a:t>
            </a:r>
            <a:r>
              <a:rPr lang="en-US" dirty="0" err="1" smtClean="0"/>
              <a:t>ppl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71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Anwar Sadat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Who: Egyptian president</a:t>
            </a:r>
          </a:p>
          <a:p>
            <a:r>
              <a:rPr lang="en-US" dirty="0" smtClean="0"/>
              <a:t>What: planned a joint Arab attack on Yom Kippur (Jewish holiday)</a:t>
            </a:r>
          </a:p>
          <a:p>
            <a:r>
              <a:rPr lang="en-US" dirty="0" smtClean="0"/>
              <a:t>Where: Egypt</a:t>
            </a:r>
          </a:p>
          <a:p>
            <a:r>
              <a:rPr lang="en-US" dirty="0" smtClean="0"/>
              <a:t>When: 1973</a:t>
            </a:r>
          </a:p>
          <a:p>
            <a:r>
              <a:rPr lang="en-US" dirty="0" smtClean="0"/>
              <a:t>Why: the Israelis were caught by surprise; Arab forces inflicted heavy casualties and recaptured some of their territory lost in 1967; both sides agreed to a truce several weeks after fighting; 1977-he stunned the world by extending a hand to Israel- the first Arab country to do so =historic opportunity for peace; signed the Camp David Accords= ended 30 years of hostility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11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Golda Meir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Israel’s prime minister</a:t>
            </a:r>
          </a:p>
          <a:p>
            <a:r>
              <a:rPr lang="en-US" dirty="0" smtClean="0"/>
              <a:t>What: launched a counter attack against Egypt (Arabs, Anwar Sadat) in the </a:t>
            </a:r>
            <a:r>
              <a:rPr lang="en-US" dirty="0"/>
              <a:t>Y</a:t>
            </a:r>
            <a:r>
              <a:rPr lang="en-US" dirty="0" smtClean="0"/>
              <a:t>om Kippur War</a:t>
            </a:r>
          </a:p>
          <a:p>
            <a:r>
              <a:rPr lang="en-US" dirty="0" smtClean="0"/>
              <a:t>Where: Israel</a:t>
            </a:r>
          </a:p>
          <a:p>
            <a:r>
              <a:rPr lang="en-US" dirty="0" smtClean="0"/>
              <a:t>When: 1967</a:t>
            </a:r>
          </a:p>
          <a:p>
            <a:r>
              <a:rPr lang="en-US" dirty="0" smtClean="0"/>
              <a:t>Why: he regained territory they had lost to </a:t>
            </a:r>
            <a:r>
              <a:rPr lang="en-US" dirty="0" err="1" smtClean="0"/>
              <a:t>Egpyt</a:t>
            </a:r>
            <a:r>
              <a:rPr lang="en-US" dirty="0" smtClean="0"/>
              <a:t>; agreed to a truce w. Anwar Sadat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89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What were the major concerns of the Muslim league?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thought that the mainly Hindu Congress party looked out primarily for Hindu interests, not Muslim interests</a:t>
            </a:r>
          </a:p>
          <a:p>
            <a:r>
              <a:rPr lang="en-US" dirty="0" smtClean="0"/>
              <a:t>Wanted to ensure a safe &amp; secure region for Muslims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21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The 1973 Yom Kippur war begins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Causes: conflicts </a:t>
            </a:r>
            <a:r>
              <a:rPr lang="en-US" dirty="0" err="1" smtClean="0"/>
              <a:t>b.n</a:t>
            </a:r>
            <a:r>
              <a:rPr lang="en-US" dirty="0" smtClean="0"/>
              <a:t> Arabs &amp; Jewish Israel</a:t>
            </a:r>
          </a:p>
          <a:p>
            <a:r>
              <a:rPr lang="en-US" dirty="0" smtClean="0"/>
              <a:t>Effects: Israel regained territory it had lost previously; Egypt &amp; Israel signed a truce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22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Palestinians</a:t>
            </a:r>
          </a:p>
          <a:p>
            <a:r>
              <a:rPr lang="en-US" dirty="0" smtClean="0"/>
              <a:t>What: Palestine Liberation Organization</a:t>
            </a:r>
          </a:p>
          <a:p>
            <a:r>
              <a:rPr lang="en-US" dirty="0" smtClean="0"/>
              <a:t>Where: Palestine</a:t>
            </a:r>
          </a:p>
          <a:p>
            <a:r>
              <a:rPr lang="en-US" dirty="0" smtClean="0"/>
              <a:t>When: 1964</a:t>
            </a:r>
          </a:p>
          <a:p>
            <a:r>
              <a:rPr lang="en-US" dirty="0" smtClean="0"/>
              <a:t>Why: this organization pushed for the formation of a Palestinian state; made up of different groups- guerilla fighters, laborers, teachers, etc. ; guerillas took over the organization and said the only way to get what they wanted was through armed struggle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75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Yasir</a:t>
            </a:r>
            <a:r>
              <a:rPr lang="en-US" dirty="0" smtClean="0"/>
              <a:t> Arafat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chairman of PLO</a:t>
            </a:r>
          </a:p>
          <a:p>
            <a:r>
              <a:rPr lang="en-US" dirty="0" smtClean="0"/>
              <a:t>What: his group carried out numerous attacks against Israel  in order to form their own Palestinian state</a:t>
            </a:r>
          </a:p>
          <a:p>
            <a:r>
              <a:rPr lang="en-US" dirty="0" smtClean="0"/>
              <a:t>Where: Israel &amp; Palestine</a:t>
            </a:r>
          </a:p>
          <a:p>
            <a:r>
              <a:rPr lang="en-US" dirty="0" smtClean="0"/>
              <a:t>When: 1960s, 1970s</a:t>
            </a:r>
          </a:p>
          <a:p>
            <a:r>
              <a:rPr lang="en-US" dirty="0" smtClean="0"/>
              <a:t>Why: his attacks on Israel &amp; Arabs gave Palestine it’s own state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04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 Sadat &amp; Begin sign the Camp David Accords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Causes: Arabs wanted permission to nuke Israel; Israel wanted Egypt to recognize them as their own independent state</a:t>
            </a:r>
          </a:p>
          <a:p>
            <a:r>
              <a:rPr lang="en-US" dirty="0" smtClean="0"/>
              <a:t>Effects: ended 30 years of hostilities </a:t>
            </a:r>
            <a:r>
              <a:rPr lang="en-US" dirty="0" err="1" smtClean="0"/>
              <a:t>b.n</a:t>
            </a:r>
            <a:r>
              <a:rPr lang="en-US" dirty="0" smtClean="0"/>
              <a:t> Egypt &amp; Israel and became the first signed agreement </a:t>
            </a:r>
            <a:r>
              <a:rPr lang="en-US" dirty="0" err="1" smtClean="0"/>
              <a:t>b.n</a:t>
            </a:r>
            <a:r>
              <a:rPr lang="en-US" dirty="0" smtClean="0"/>
              <a:t> Israel &amp; an Arab country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68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 David Accords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Jimmy Carter, Sadat, &amp; Begin</a:t>
            </a:r>
          </a:p>
          <a:p>
            <a:r>
              <a:rPr lang="en-US" dirty="0" smtClean="0"/>
              <a:t>What: a signed agreement </a:t>
            </a:r>
          </a:p>
          <a:p>
            <a:r>
              <a:rPr lang="en-US" dirty="0" smtClean="0"/>
              <a:t>Where: Camp David, USA</a:t>
            </a:r>
          </a:p>
          <a:p>
            <a:r>
              <a:rPr lang="en-US" dirty="0" smtClean="0"/>
              <a:t>When: 1978-1979</a:t>
            </a:r>
          </a:p>
          <a:p>
            <a:r>
              <a:rPr lang="en-US" dirty="0" smtClean="0"/>
              <a:t>Why</a:t>
            </a:r>
            <a:r>
              <a:rPr lang="en-US" dirty="0"/>
              <a:t>: ended 30 years of hostilities </a:t>
            </a:r>
            <a:r>
              <a:rPr lang="en-US" dirty="0" err="1"/>
              <a:t>b.n</a:t>
            </a:r>
            <a:r>
              <a:rPr lang="en-US" dirty="0"/>
              <a:t> Egypt &amp; Israel and became the first signed agreement </a:t>
            </a:r>
            <a:r>
              <a:rPr lang="en-US" dirty="0" err="1"/>
              <a:t>b.n</a:t>
            </a:r>
            <a:r>
              <a:rPr lang="en-US" dirty="0"/>
              <a:t> Israel &amp; an Arab country</a:t>
            </a:r>
          </a:p>
        </p:txBody>
      </p:sp>
    </p:spTree>
    <p:extLst>
      <p:ext uri="{BB962C8B-B14F-4D97-AF65-F5344CB8AC3E}">
        <p14:creationId xmlns:p14="http://schemas.microsoft.com/office/powerpoint/2010/main" val="148498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Intifada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Palestinians</a:t>
            </a:r>
          </a:p>
          <a:p>
            <a:r>
              <a:rPr lang="en-US" dirty="0" smtClean="0"/>
              <a:t>What: Palestinians began to express their frustration in a widespread campaign of civil disobedience or uprising (called Intifada) </a:t>
            </a:r>
          </a:p>
          <a:p>
            <a:r>
              <a:rPr lang="en-US" dirty="0" smtClean="0"/>
              <a:t>Where: Gaza Strip, occupied by Israel</a:t>
            </a:r>
          </a:p>
          <a:p>
            <a:r>
              <a:rPr lang="en-US" dirty="0" smtClean="0"/>
              <a:t>When: 1987- 1990s</a:t>
            </a:r>
          </a:p>
          <a:p>
            <a:r>
              <a:rPr lang="en-US" dirty="0" smtClean="0"/>
              <a:t>Why: they took the form of boycotts, demonstrations, &amp; attacks on Israeli soldiers; cont’d thru the 1990sw little progress; this affected world opinion which put pressure on Israel to negotiate peace w. Palestinians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83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Oslo Peace Accords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Palestinians</a:t>
            </a:r>
          </a:p>
          <a:p>
            <a:r>
              <a:rPr lang="en-US" dirty="0" smtClean="0"/>
              <a:t>What: document called the Declaration of Principles from secret talks held in Norway about Israeli-Palestinian peace</a:t>
            </a:r>
          </a:p>
          <a:p>
            <a:r>
              <a:rPr lang="en-US" dirty="0" smtClean="0"/>
              <a:t>When: 1993</a:t>
            </a:r>
          </a:p>
          <a:p>
            <a:r>
              <a:rPr lang="en-US" dirty="0" smtClean="0"/>
              <a:t>Where: about Israel, held in Norway</a:t>
            </a:r>
          </a:p>
          <a:p>
            <a:r>
              <a:rPr lang="en-US" dirty="0" smtClean="0"/>
              <a:t>Why: Israel agreed to grant Palestinians self-rule in Gaza strip and the West Bank; the Prime Minister of Israel was assassinated afterwards by an extremist that was against Palestinians =there was still difficulties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05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 Rabin &amp; Arafat issue Declaration of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Causes: Palestine territories occupied by Israel were a bitterly divided issue</a:t>
            </a:r>
          </a:p>
          <a:p>
            <a:r>
              <a:rPr lang="en-US" dirty="0" smtClean="0"/>
              <a:t>Effects: Israel agreed to grant Palestinians self-rule on Gaza Strip; Israeli Prime minister was assassinated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66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Central Asia Struggles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82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Transcaucasian</a:t>
            </a:r>
            <a:r>
              <a:rPr lang="en-US" dirty="0" smtClean="0"/>
              <a:t> Republics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Central Asians</a:t>
            </a:r>
          </a:p>
          <a:p>
            <a:r>
              <a:rPr lang="en-US" dirty="0" smtClean="0"/>
              <a:t>What: 3 nations that lie in the </a:t>
            </a:r>
            <a:r>
              <a:rPr lang="en-US" dirty="0" err="1" smtClean="0"/>
              <a:t>Caucusus</a:t>
            </a:r>
            <a:r>
              <a:rPr lang="en-US" dirty="0" smtClean="0"/>
              <a:t> Mountains </a:t>
            </a:r>
            <a:r>
              <a:rPr lang="en-US" dirty="0" err="1" smtClean="0"/>
              <a:t>b.n</a:t>
            </a:r>
            <a:r>
              <a:rPr lang="en-US" dirty="0" smtClean="0"/>
              <a:t> the Black &amp; Caspian Seas</a:t>
            </a:r>
          </a:p>
          <a:p>
            <a:r>
              <a:rPr lang="en-US" dirty="0" smtClean="0"/>
              <a:t>Where: Armenia, Azerbaijan, Georgia</a:t>
            </a:r>
          </a:p>
          <a:p>
            <a:r>
              <a:rPr lang="en-US" dirty="0" smtClean="0"/>
              <a:t>When: 1991-present</a:t>
            </a:r>
          </a:p>
          <a:p>
            <a:r>
              <a:rPr lang="en-US" dirty="0" smtClean="0"/>
              <a:t>Why: they have a lot of oil &amp; natural gas fluids that the Soviets want which led to a solid economy; with the fall of the Soviet Union &amp; Communism = these nations separated from the USSR &amp; formed their own republic = they had a difficult time standing on their own </a:t>
            </a:r>
            <a:r>
              <a:rPr lang="en-US" dirty="0" err="1" smtClean="0"/>
              <a:t>w.o</a:t>
            </a:r>
            <a:r>
              <a:rPr lang="en-US" dirty="0" smtClean="0"/>
              <a:t> SU help = dependent on the SU even after independence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86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Muslim League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Who: Muhammad Ali Jinnah, Indian Muslims</a:t>
            </a:r>
          </a:p>
          <a:p>
            <a:r>
              <a:rPr lang="en-US" dirty="0" smtClean="0"/>
              <a:t>What: an organization founded to help protect Muslim interests; rival group to the Congress party</a:t>
            </a:r>
          </a:p>
          <a:p>
            <a:r>
              <a:rPr lang="en-US" dirty="0" smtClean="0"/>
              <a:t>When: 1906</a:t>
            </a:r>
          </a:p>
          <a:p>
            <a:r>
              <a:rPr lang="en-US" dirty="0" smtClean="0"/>
              <a:t>Where: India</a:t>
            </a:r>
          </a:p>
          <a:p>
            <a:r>
              <a:rPr lang="en-US" dirty="0" smtClean="0"/>
              <a:t>Why: they felt the Congress party only looked out for the Hindus; they stated they would never accept independence if it meant rule by the Hindu-dominated Congress party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2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Asian Republics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Who: Central Asians</a:t>
            </a:r>
          </a:p>
          <a:p>
            <a:r>
              <a:rPr lang="en-US" dirty="0" smtClean="0"/>
              <a:t>What: 5 nations that are east of the Caspian Sea &amp; extended into Pamir Mountains </a:t>
            </a:r>
          </a:p>
          <a:p>
            <a:r>
              <a:rPr lang="en-US" dirty="0" smtClean="0"/>
              <a:t>Where: Uzbekistan, Turkmenistan, </a:t>
            </a:r>
            <a:r>
              <a:rPr lang="en-US" dirty="0" err="1" smtClean="0"/>
              <a:t>Tajikstan</a:t>
            </a:r>
            <a:r>
              <a:rPr lang="en-US" dirty="0" smtClean="0"/>
              <a:t>, Kazakhstan, Kyrgyzstan</a:t>
            </a:r>
          </a:p>
          <a:p>
            <a:r>
              <a:rPr lang="en-US" dirty="0" smtClean="0"/>
              <a:t>When: 1991-present</a:t>
            </a:r>
          </a:p>
          <a:p>
            <a:r>
              <a:rPr lang="en-US" dirty="0"/>
              <a:t>Why: with the fall of the Soviet Union &amp; Communism = these nations separated from the USSR &amp; formed their own republic = they had a difficult time standing on their own </a:t>
            </a:r>
            <a:r>
              <a:rPr lang="en-US" dirty="0" err="1"/>
              <a:t>w.o</a:t>
            </a:r>
            <a:r>
              <a:rPr lang="en-US" dirty="0"/>
              <a:t> SU help = dependent on the SU even after </a:t>
            </a:r>
            <a:r>
              <a:rPr lang="en-US" dirty="0" smtClean="0"/>
              <a:t>independence; they’ve struggled economically &amp; are now some of the poorest countries in the world; </a:t>
            </a:r>
            <a:r>
              <a:rPr lang="en-US" dirty="0" err="1" smtClean="0"/>
              <a:t>prob</a:t>
            </a:r>
            <a:r>
              <a:rPr lang="en-US" dirty="0" smtClean="0"/>
              <a:t> stems from reliance on SU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6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Since gaining independence, why have the nations of Central Asia struggled economically?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Because of their heavy reliance on the Soviet Union for economic help</a:t>
            </a:r>
          </a:p>
          <a:p>
            <a:r>
              <a:rPr lang="en-US" dirty="0" smtClean="0"/>
              <a:t>Dependence on one crop hurt development of a balanced economy</a:t>
            </a:r>
          </a:p>
          <a:p>
            <a:r>
              <a:rPr lang="en-US" dirty="0" smtClean="0"/>
              <a:t>Soviet Union converted a lot of farmland to grow all cotton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06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Why have many regional wars been fought in Central Asia?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a mixing pot of different religions and ethnicities that don’t like each other</a:t>
            </a:r>
          </a:p>
          <a:p>
            <a:r>
              <a:rPr lang="en-US" dirty="0" smtClean="0"/>
              <a:t>Soviet Union prevented hostilities from breaking out = When SU was no longer in charge = hostilities broke out into wars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64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During the 1800s, why did GB want to gain control over Afghanistan?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protect the northern borders of it’s Indian empire</a:t>
            </a:r>
          </a:p>
          <a:p>
            <a:endParaRPr lang="en-US" dirty="0"/>
          </a:p>
          <a:p>
            <a:r>
              <a:rPr lang="en-US" dirty="0" smtClean="0"/>
              <a:t>Why did Russia want control over this region? </a:t>
            </a:r>
          </a:p>
          <a:p>
            <a:pPr lvl="1"/>
            <a:r>
              <a:rPr lang="en-US" dirty="0" smtClean="0"/>
              <a:t>They wanted access to the Indian Ocean for a warm-water port so they could trade all year long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16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Why did the Soviet Union invade Afghanistan in 1979?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conquer the country and add it to their Soviet/Communist Empire</a:t>
            </a:r>
          </a:p>
          <a:p>
            <a:r>
              <a:rPr lang="en-US" dirty="0" smtClean="0"/>
              <a:t>There was a rebellion &amp;  Soviet Union needed to step 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75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Mujahideen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Who: Afghan holy warriors</a:t>
            </a:r>
          </a:p>
          <a:p>
            <a:r>
              <a:rPr lang="en-US" dirty="0" smtClean="0"/>
              <a:t>What: a group of  Afghans in opposition to the Soviet control of Afghanistan</a:t>
            </a:r>
          </a:p>
          <a:p>
            <a:r>
              <a:rPr lang="en-US" dirty="0" smtClean="0"/>
              <a:t>Where: Afghanistan</a:t>
            </a:r>
          </a:p>
          <a:p>
            <a:r>
              <a:rPr lang="en-US" dirty="0" smtClean="0"/>
              <a:t>When: 1979-1980</a:t>
            </a:r>
          </a:p>
          <a:p>
            <a:r>
              <a:rPr lang="en-US" dirty="0" smtClean="0"/>
              <a:t>Why: these rebels fought fiercely against the Soviet government; they felt that Communist policies conflicted w. the teachings of Islam; the Soviet government w. its superior military was not able to put down the rebellion </a:t>
            </a:r>
            <a:r>
              <a:rPr lang="en-US" dirty="0" err="1" smtClean="0"/>
              <a:t>b..c</a:t>
            </a:r>
            <a:r>
              <a:rPr lang="en-US" dirty="0" smtClean="0"/>
              <a:t> the Afghans used guerilla tactics &amp; the US provided $$$ = the SU withdrew troops = the </a:t>
            </a:r>
            <a:r>
              <a:rPr lang="en-US" dirty="0" err="1" smtClean="0"/>
              <a:t>Mujahideen</a:t>
            </a:r>
            <a:r>
              <a:rPr lang="en-US" dirty="0" smtClean="0"/>
              <a:t> won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51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Taliban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Who: Afghan rebel group</a:t>
            </a:r>
          </a:p>
          <a:p>
            <a:r>
              <a:rPr lang="en-US" dirty="0" smtClean="0"/>
              <a:t>What: conservative Islamic Afghan rebel group that wanted control of Afghanistan</a:t>
            </a:r>
          </a:p>
          <a:p>
            <a:r>
              <a:rPr lang="en-US" dirty="0" smtClean="0"/>
              <a:t>Where: Afghanistan</a:t>
            </a:r>
          </a:p>
          <a:p>
            <a:r>
              <a:rPr lang="en-US" dirty="0" smtClean="0"/>
              <a:t>When: 1998-now</a:t>
            </a:r>
          </a:p>
          <a:p>
            <a:r>
              <a:rPr lang="en-US" dirty="0" smtClean="0"/>
              <a:t>Why: leaders restricted women’s lives by forbidding them to go to school or jobs; they banned everything from </a:t>
            </a:r>
            <a:r>
              <a:rPr lang="en-US" dirty="0" err="1" smtClean="0"/>
              <a:t>tv</a:t>
            </a:r>
            <a:r>
              <a:rPr lang="en-US" dirty="0" smtClean="0"/>
              <a:t>, movies, and modern music; breaking these rules= beatings or death; this group played a role in world terrorism- 9/11 = US eventually kicked them outta power in the war; they fought other Afghan groups for control of Afghanistan &amp; won- controlled 90% of the country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00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Osama Bin Laden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terrorist leader of the Al-Qaeda</a:t>
            </a:r>
          </a:p>
          <a:p>
            <a:r>
              <a:rPr lang="en-US" dirty="0" smtClean="0"/>
              <a:t>What: responsible for numerous attacks on the West including 9/11 World Trade Centers &amp; Pentagon</a:t>
            </a:r>
          </a:p>
          <a:p>
            <a:r>
              <a:rPr lang="en-US" dirty="0" smtClean="0"/>
              <a:t>Where: Afghanistan</a:t>
            </a:r>
          </a:p>
          <a:p>
            <a:r>
              <a:rPr lang="en-US" dirty="0" smtClean="0"/>
              <a:t>When: 1957-2011</a:t>
            </a:r>
          </a:p>
          <a:p>
            <a:r>
              <a:rPr lang="en-US" dirty="0" smtClean="0"/>
              <a:t>Why: after the 9/11 attacks, the Taliban refused to give him up to the USA = US bombed Al-Qaeda airfields &amp; training camps = US drove the Taliban from power = US captured Bin Laden in 2011 &amp; executed him</a:t>
            </a:r>
          </a:p>
        </p:txBody>
      </p:sp>
    </p:spTree>
    <p:extLst>
      <p:ext uri="{BB962C8B-B14F-4D97-AF65-F5344CB8AC3E}">
        <p14:creationId xmlns:p14="http://schemas.microsoft.com/office/powerpoint/2010/main" val="402070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 How did rule by the Taliban affect Afghanistan?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Brought order to the war torn nation</a:t>
            </a:r>
          </a:p>
          <a:p>
            <a:r>
              <a:rPr lang="en-US" dirty="0" smtClean="0"/>
              <a:t>Followed an extreme interpretation of Islamic law &amp; applied it to every aspect of Afghan society</a:t>
            </a:r>
          </a:p>
          <a:p>
            <a:pPr lvl="1"/>
            <a:r>
              <a:rPr lang="en-US" dirty="0" smtClean="0"/>
              <a:t>Restrictive of women banned media</a:t>
            </a:r>
          </a:p>
          <a:p>
            <a:pPr lvl="1"/>
            <a:r>
              <a:rPr lang="en-US" dirty="0" smtClean="0"/>
              <a:t>Punished </a:t>
            </a:r>
            <a:r>
              <a:rPr lang="en-US" dirty="0" err="1" smtClean="0"/>
              <a:t>ppl</a:t>
            </a:r>
            <a:r>
              <a:rPr lang="en-US" dirty="0" smtClean="0"/>
              <a:t> severely</a:t>
            </a:r>
          </a:p>
          <a:p>
            <a:pPr lvl="1"/>
            <a:r>
              <a:rPr lang="en-US" dirty="0" smtClean="0"/>
              <a:t>Supported terrorism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#6 I will give in class tomorrow.. Before your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73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What problems had to be resolved in the months prior to independence?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Division of India- who should be in power? How should we divide the land? Where would </a:t>
            </a:r>
            <a:r>
              <a:rPr lang="en-US" dirty="0" err="1" smtClean="0"/>
              <a:t>ppl</a:t>
            </a:r>
            <a:r>
              <a:rPr lang="en-US" dirty="0" smtClean="0"/>
              <a:t> go and how would the gov’t be run?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07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British officials, Muslims &amp; Hindus</a:t>
            </a:r>
          </a:p>
          <a:p>
            <a:r>
              <a:rPr lang="en-US" dirty="0" smtClean="0"/>
              <a:t>What: the term given to the division of India into 2 separate Hindu and Muslim nations</a:t>
            </a:r>
          </a:p>
          <a:p>
            <a:r>
              <a:rPr lang="en-US" dirty="0" smtClean="0"/>
              <a:t>Where: India &amp; Pakistan</a:t>
            </a:r>
          </a:p>
          <a:p>
            <a:r>
              <a:rPr lang="en-US" dirty="0" smtClean="0"/>
              <a:t>When: 1946</a:t>
            </a:r>
          </a:p>
          <a:p>
            <a:r>
              <a:rPr lang="en-US" dirty="0" smtClean="0"/>
              <a:t>Why: British officials were convinced that partition was the only way to ensure a safe region; the NW &amp; Eastern regions of India where most Muslims lived = Pakistan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63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What were the terms of the cease fire?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1/3 of Kashmir under Pakistan control &amp; the rest under Indian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11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2264</TotalTime>
  <Words>3292</Words>
  <Application>Microsoft Office PowerPoint</Application>
  <PresentationFormat>On-screen Show (4:3)</PresentationFormat>
  <Paragraphs>293</Paragraphs>
  <Slides>68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Office Theme</vt:lpstr>
      <vt:lpstr>Decolonization</vt:lpstr>
      <vt:lpstr>India</vt:lpstr>
      <vt:lpstr>Congress Party</vt:lpstr>
      <vt:lpstr>Mohandas Gandhi</vt:lpstr>
      <vt:lpstr>1. What were the major concerns of the Muslim league?</vt:lpstr>
      <vt:lpstr>Muslim League</vt:lpstr>
      <vt:lpstr>2. What problems had to be resolved in the months prior to independence?</vt:lpstr>
      <vt:lpstr>Partition</vt:lpstr>
      <vt:lpstr>3. What were the terms of the cease fire?</vt:lpstr>
      <vt:lpstr>4. How did Nehru contribute to India’s modernization?</vt:lpstr>
      <vt:lpstr>Jawaharlal Nehru</vt:lpstr>
      <vt:lpstr>5. What events led to the creation of Bangladesh?</vt:lpstr>
      <vt:lpstr>6. What major problem did Indira Gandhi face?</vt:lpstr>
      <vt:lpstr>Indira Gandhi</vt:lpstr>
      <vt:lpstr>7. What was the cause of turmoil in Sri Lanka?</vt:lpstr>
      <vt:lpstr>Benizir Bhutto</vt:lpstr>
      <vt:lpstr>Southeast Asia</vt:lpstr>
      <vt:lpstr>Bell Act</vt:lpstr>
      <vt:lpstr>a. Why did the Filipinos object to this act?</vt:lpstr>
      <vt:lpstr>b. Why did they agree to sign it?</vt:lpstr>
      <vt:lpstr>Why did the US demand a long lease on it’s military and naval bases in the Philippines?</vt:lpstr>
      <vt:lpstr>Ferdinand Marcos</vt:lpstr>
      <vt:lpstr>3. Why does the Philippines restrict the Pres. To a single term?</vt:lpstr>
      <vt:lpstr>Corazon Aquino</vt:lpstr>
      <vt:lpstr>4 A. What role did General Ne Win play in Burmese history?</vt:lpstr>
      <vt:lpstr>4B. What role did National League for Democracy play in Burmese history?</vt:lpstr>
      <vt:lpstr>Aung San Suu Kyi</vt:lpstr>
      <vt:lpstr>5A. What’s the current political status of Singapore?</vt:lpstr>
      <vt:lpstr>5B. What’s the current political status of Malaya? Sarawak &amp; Sabah?</vt:lpstr>
      <vt:lpstr>Sukarno</vt:lpstr>
      <vt:lpstr>Suharto</vt:lpstr>
      <vt:lpstr>6. What factors finally forced Suharto to step down?</vt:lpstr>
      <vt:lpstr>Africa</vt:lpstr>
      <vt:lpstr>Negritude Movement</vt:lpstr>
      <vt:lpstr>1. Ghana</vt:lpstr>
      <vt:lpstr>Kwame Nkrumah</vt:lpstr>
      <vt:lpstr>2. Kenya</vt:lpstr>
      <vt:lpstr>Jomo Kenyatta</vt:lpstr>
      <vt:lpstr>3. Zaire</vt:lpstr>
      <vt:lpstr>4. Algeria</vt:lpstr>
      <vt:lpstr>Ahmed Ben Bella</vt:lpstr>
      <vt:lpstr>5. Angola</vt:lpstr>
      <vt:lpstr>Middle East</vt:lpstr>
      <vt:lpstr>1. Britain issues the Balfour declaration</vt:lpstr>
      <vt:lpstr>2. Independent Israel is created</vt:lpstr>
      <vt:lpstr>3. The 1956 Arab-Israeli war breaks out</vt:lpstr>
      <vt:lpstr>4. 1967 6 day war began</vt:lpstr>
      <vt:lpstr>Anwar Sadat</vt:lpstr>
      <vt:lpstr>Golda Meir</vt:lpstr>
      <vt:lpstr>5. The 1973 Yom Kippur war begins</vt:lpstr>
      <vt:lpstr>PLO</vt:lpstr>
      <vt:lpstr>Yasir Arafat</vt:lpstr>
      <vt:lpstr>6. Sadat &amp; Begin sign the Camp David Accords</vt:lpstr>
      <vt:lpstr>Camp David Accords</vt:lpstr>
      <vt:lpstr>Intifada</vt:lpstr>
      <vt:lpstr>Oslo Peace Accords</vt:lpstr>
      <vt:lpstr>7. Rabin &amp; Arafat issue Declaration of Principles</vt:lpstr>
      <vt:lpstr>Central Asia Struggles</vt:lpstr>
      <vt:lpstr>Transcaucasian Republics</vt:lpstr>
      <vt:lpstr>Central Asian Republics</vt:lpstr>
      <vt:lpstr>1. Since gaining independence, why have the nations of Central Asia struggled economically? </vt:lpstr>
      <vt:lpstr>2. Why have many regional wars been fought in Central Asia?</vt:lpstr>
      <vt:lpstr>3. During the 1800s, why did GB want to gain control over Afghanistan?</vt:lpstr>
      <vt:lpstr>4. Why did the Soviet Union invade Afghanistan in 1979?</vt:lpstr>
      <vt:lpstr>Mujahideen</vt:lpstr>
      <vt:lpstr>Taliban</vt:lpstr>
      <vt:lpstr>Osama Bin Laden</vt:lpstr>
      <vt:lpstr>5. How did rule by the Taliban affect Afghanistan?</vt:lpstr>
    </vt:vector>
  </TitlesOfParts>
  <Company>St. Johns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Decolonization</dc:title>
  <dc:creator>Windows User</dc:creator>
  <cp:lastModifiedBy>Windows User</cp:lastModifiedBy>
  <cp:revision>33</cp:revision>
  <cp:lastPrinted>2013-05-06T16:58:22Z</cp:lastPrinted>
  <dcterms:created xsi:type="dcterms:W3CDTF">2013-05-03T14:53:05Z</dcterms:created>
  <dcterms:modified xsi:type="dcterms:W3CDTF">2013-05-08T18:41:55Z</dcterms:modified>
</cp:coreProperties>
</file>